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95" r:id="rId1"/>
  </p:sldMasterIdLst>
  <p:handoutMasterIdLst>
    <p:handoutMasterId r:id="rId10"/>
  </p:handoutMasterIdLst>
  <p:sldIdLst>
    <p:sldId id="306" r:id="rId2"/>
    <p:sldId id="329" r:id="rId3"/>
    <p:sldId id="346" r:id="rId4"/>
    <p:sldId id="300" r:id="rId5"/>
    <p:sldId id="349" r:id="rId6"/>
    <p:sldId id="351" r:id="rId7"/>
    <p:sldId id="352" r:id="rId8"/>
    <p:sldId id="353" r:id="rId9"/>
  </p:sldIdLst>
  <p:sldSz cx="28898850" cy="16256000"/>
  <p:notesSz cx="6858000" cy="9144000"/>
  <p:embeddedFontLst>
    <p:embeddedFont>
      <p:font typeface="AGReverance" panose="020B0604020202020204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FC"/>
    <a:srgbClr val="286B9C"/>
    <a:srgbClr val="6282AE"/>
    <a:srgbClr val="970102"/>
    <a:srgbClr val="9FC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76A6A-78F5-497D-8DBD-E742F69EEF65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2440B-AB7E-4242-93E9-05806F789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55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ages.clipartpanda.com/paint-bucket-vector-free-vector-vector-colorful-paint-bucket_001672_yqt_25761517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7F7F6"/>
              </a:clrFrom>
              <a:clrTo>
                <a:srgbClr val="F7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9813" y="10137913"/>
            <a:ext cx="5524191" cy="49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pbs.twimg.com/profile_banners/2995218208/1422140473/1500x500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347" y="11015785"/>
            <a:ext cx="14749808" cy="49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20499" cy="57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5060" y="-35456"/>
            <a:ext cx="14302560" cy="56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2356" y="2660416"/>
            <a:ext cx="21674138" cy="5659496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2356" y="8538164"/>
            <a:ext cx="21674138" cy="3924769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65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5775" y="2340564"/>
            <a:ext cx="14630043" cy="11552296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2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61" y="1083733"/>
            <a:ext cx="9320631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285775" y="2340564"/>
            <a:ext cx="14630043" cy="11552296"/>
          </a:xfrm>
        </p:spPr>
        <p:txBody>
          <a:bodyPr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90561" y="4876800"/>
            <a:ext cx="9320631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0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5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0680739" y="865481"/>
            <a:ext cx="6231315" cy="137762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86796" y="865481"/>
            <a:ext cx="18332708" cy="137762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46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pbs.twimg.com/profile_banners/2995218208/1422140473/1500x500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13" y="13013245"/>
            <a:ext cx="8757423" cy="29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pic>
        <p:nvPicPr>
          <p:cNvPr id="7" name="Picture 6" descr="http://1.bp.blogspot.com/-0Q1pR2_lV3Y/UPqTlr7l62I/AAAAAAAAD3I/tWsEgCDST4A/s1600/taches_de_peinture_couleurs_splash5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5446228" y="13013245"/>
            <a:ext cx="3002106" cy="29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9911" y="0"/>
            <a:ext cx="6628939" cy="26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77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pbs.twimg.com/profile_banners/2995218208/1422140473/1500x500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13" y="13013245"/>
            <a:ext cx="8757423" cy="29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9911" y="0"/>
            <a:ext cx="6628939" cy="26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87.beon.ru/32/47/2064732/7/112689907/taches_de_peinture_couleurs_splash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3833" y="13225832"/>
            <a:ext cx="3015017" cy="30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25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images.clipartpanda.com/paint-bucket-vector-free-vector-vector-colorful-paint-bucket_001672_yqt_25761517.jpg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7F7F6"/>
              </a:clrFrom>
              <a:clrTo>
                <a:srgbClr val="F7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2329" y="12467371"/>
            <a:ext cx="3883431" cy="346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pbs.twimg.com/profile_banners/2995218208/1422140473/1500x500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083" y="13454733"/>
            <a:ext cx="7432954" cy="247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842454" cy="23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avatanplus.com/files/resources/original/578f1ea25f376156070faa56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6393" y="-1"/>
            <a:ext cx="5842457" cy="231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86796" y="4327407"/>
            <a:ext cx="24925258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3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745" y="4052714"/>
            <a:ext cx="24925258" cy="6762043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1745" y="10878728"/>
            <a:ext cx="24925258" cy="3555999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>
                    <a:tint val="75000"/>
                  </a:schemeClr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6796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630043" y="4327407"/>
            <a:ext cx="12282011" cy="103142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61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60" y="865483"/>
            <a:ext cx="24925258" cy="31420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90561" y="3984979"/>
            <a:ext cx="12225567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990561" y="5937956"/>
            <a:ext cx="12225567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4630043" y="3984979"/>
            <a:ext cx="12285775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4630043" y="5937956"/>
            <a:ext cx="12285775" cy="873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3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63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9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025912" y="446048"/>
            <a:ext cx="26852137" cy="154820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AGReverance" pitchFamily="2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96" y="865483"/>
            <a:ext cx="24925258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6796" y="4327407"/>
            <a:ext cx="24925258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986796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65B52-CEA1-4BB3-BAB4-06FEAB2716DA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572744" y="15066905"/>
            <a:ext cx="9753362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0409813" y="15066905"/>
            <a:ext cx="650224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3A36C-5F51-4A47-8E0C-F94525D70D6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6912054" y="15979001"/>
            <a:ext cx="1460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ru-RU" sz="1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GReverance" pitchFamily="2" charset="0"/>
              </a:rPr>
              <a:t>© Полшкова В.В., 2018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AGReveran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54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807" r:id="rId3"/>
    <p:sldLayoutId id="2147483729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sz="10429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7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7%D0%B5%D1%80%D0%B2%D0%B5%D1%86%D1%8B" TargetMode="External"/><Relationship Id="rId5" Type="http://schemas.openxmlformats.org/officeDocument/2006/relationships/hyperlink" Target="https://ru.wikipedia.org/wiki/%D0%9F%D0%BE%D0%BB%D1%83%D0%B6%D0%B5%D1%81%D1%82%D0%BA%D0%BE%D0%BA%D1%80%D1%8B%D0%BB%D1%8B%D0%B5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</a:p>
          <a:p>
            <a:pPr algn="r">
              <a:lnSpc>
                <a:spcPct val="10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4 класса</a:t>
            </a:r>
          </a:p>
          <a:p>
            <a:pPr algn="r">
              <a:lnSpc>
                <a:spcPct val="100000"/>
              </a:lnSpc>
            </a:pP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Холбоев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Эльдар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6713" y="3753373"/>
            <a:ext cx="15445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общеобразовательное учреждение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«Основная общеобразовательная школа с.Воскресеновка»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94271" y="5961103"/>
            <a:ext cx="85711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GReverance" pitchFamily="2" charset="0"/>
              </a:rPr>
              <a:t>Природные краски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5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Историческая справка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95" y="3574663"/>
            <a:ext cx="11100785" cy="4481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908" y="807811"/>
            <a:ext cx="7414862" cy="5554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99068" y="6351866"/>
            <a:ext cx="4450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/>
              <a:t>Индигофера</a:t>
            </a:r>
            <a:r>
              <a:rPr lang="ru-RU" sz="3200" dirty="0" smtClean="0"/>
              <a:t> красильная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5879" y="6936641"/>
            <a:ext cx="7982722" cy="65171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566951" y="13453785"/>
            <a:ext cx="14449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Кермесы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—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род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мелких </a:t>
            </a:r>
            <a:r>
              <a:rPr lang="ru-RU" sz="2400" dirty="0">
                <a:solidFill>
                  <a:srgbClr val="0645AD"/>
                </a:solidFill>
                <a:latin typeface="Arial" panose="020B0604020202020204" pitchFamily="34" charset="0"/>
                <a:hlinkClick r:id="rId5" tooltip="Полужесткокрылые"/>
              </a:rPr>
              <a:t>полужесткокрылых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насекомых, </a:t>
            </a:r>
            <a:r>
              <a:rPr lang="ru-RU" sz="2400" dirty="0">
                <a:solidFill>
                  <a:srgbClr val="202122"/>
                </a:solidFill>
                <a:latin typeface="Arial" panose="020B0604020202020204" pitchFamily="34" charset="0"/>
              </a:rPr>
              <a:t>дубовый </a:t>
            </a:r>
            <a:r>
              <a:rPr lang="ru-RU" sz="2400" dirty="0" smtClean="0">
                <a:solidFill>
                  <a:srgbClr val="0645AD"/>
                </a:solidFill>
                <a:latin typeface="Arial" panose="020B0604020202020204" pitchFamily="34" charset="0"/>
                <a:hlinkClick r:id="rId6" tooltip="Червецы"/>
              </a:rPr>
              <a:t>червец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901" y="8416652"/>
            <a:ext cx="6716178" cy="50371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98702" y="13684617"/>
            <a:ext cx="4753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Шафран прекрасный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9430" y="8416651"/>
            <a:ext cx="4098231" cy="31708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48228" y="11885980"/>
            <a:ext cx="435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Красильная Багрянка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909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83958" y="2721131"/>
            <a:ext cx="23799114" cy="10433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таким образом, я узнали, что существуют разные способы получения красок,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у каждого своя интересная история.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выяснил, какие растения можно использовать для получения красителей определённого цвета.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бъектом исследования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стали природные материалы.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редметом исследования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условия создания красок и сферы их применения.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ель исследования: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создать краски в домашних условиях и использовать их в рисовании.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достижения поставленной цели, были определены </a:t>
            </a: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литературу и Интернет-источники по теме исследования;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опрос;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собрать природные материалы и изготовить из них краски;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применить природные краски в рисовании.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 </a:t>
            </a:r>
            <a:r>
              <a:rPr kumimoji="0" lang="ru-RU" altLang="ru-RU" sz="48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литературы, эксперимент, опыт, анкетирование, анализ полученных данных.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07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30291" y="1181095"/>
            <a:ext cx="144494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«Что вы знаете о природных красителях»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1.Слышали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вы о природных красителях?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кулинарии красители используют для придания цвета или вкуса?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3.Можно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дома приготовить природные краски?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4.Из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получают природные краски?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4.Какие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 безопаснее: природные или синтетические?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91481" y="5151413"/>
            <a:ext cx="14449425" cy="99719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  показал, что не все дети слышали о природных красках.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них сказали, что природные красители используют в кулинарии для придания цвета,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считает, что природные красители применяют для вкуса.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вопрос «Можно ли дома приготовить природные краски?»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ответили положительно,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человек считают, что невозможно.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вопрос «Какие красители безопаснее: природные или синтетические?»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опрошенных ответили «природные».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 «Из чего получают природные краски?»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всех опрошенных вызвал некоторое затруднение,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только 3 ответили, что </a:t>
            </a:r>
            <a:r>
              <a:rPr lang="ru-RU" sz="40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возможно,  </a:t>
            </a: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растений.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образом, можно сделать вывод, что мои одноклассники не имеют четкого представления, как создаются природные краски.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96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красок в домашних условиях</a:t>
            </a:r>
            <a:r>
              <a:rPr lang="ru-RU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576" y="8937112"/>
            <a:ext cx="8710131" cy="6553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44" y="8937113"/>
            <a:ext cx="7460681" cy="5612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945" y="2368888"/>
            <a:ext cx="8375113" cy="6300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21" y="2368889"/>
            <a:ext cx="8375113" cy="63009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83" y="2520778"/>
            <a:ext cx="8173226" cy="614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0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Использование природных красок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65862" y="2034317"/>
            <a:ext cx="5851191" cy="7778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578" y="4375515"/>
            <a:ext cx="8839693" cy="66439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8186" y="8300429"/>
            <a:ext cx="8207001" cy="6156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252" y="9223498"/>
            <a:ext cx="7778410" cy="5854362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9580662" y="11935785"/>
            <a:ext cx="10044566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21674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429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pPr algn="ctr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 показал, </a:t>
            </a:r>
            <a:br>
              <a:rPr lang="ru-RU" alt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создать краски в домашних условиях возможно, </a:t>
            </a:r>
            <a:br>
              <a:rPr lang="ru-RU" alt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собрать природный материал – растения, овощи. </a:t>
            </a:r>
            <a:r>
              <a:rPr lang="ru-RU" alt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alt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529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131538" y="688521"/>
            <a:ext cx="23167496" cy="7540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rgbClr val="8561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Оказывается, стоит только присмотреться и можно увидеть, что краски находятся вокруг нас.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Окружающая нас природа дарит их нам. Бери и пользуйся, как это делали еще древние люди. </a:t>
            </a: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результате исследования я выяснил, что создание природных красок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одно из древнейших известных человеку занятий.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Природные краски применяли еще в первобытные времена.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ходе исследовательской работы я подтвердил гипотезу о том,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природные краски можно создать в домашних условиях.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Несмотря на то, что существует множество синтетических красок,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созданных химическим путём, природные краски более </a:t>
            </a:r>
            <a:r>
              <a:rPr kumimoji="0" lang="ru-RU" altLang="ru-RU" sz="4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экологичны</a:t>
            </a: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безопасны.</a:t>
            </a: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2998" y="3313621"/>
            <a:ext cx="5592071" cy="40262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13" y="8229047"/>
            <a:ext cx="7834184" cy="5877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7047" y="8229047"/>
            <a:ext cx="9753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6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68" y="420130"/>
            <a:ext cx="26888302" cy="1503373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9490" y="1977591"/>
            <a:ext cx="24925258" cy="3142075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0819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5649</TotalTime>
  <Words>317</Words>
  <Application>Microsoft Office PowerPoint</Application>
  <PresentationFormat>Произвольный</PresentationFormat>
  <Paragraphs>58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AGReverance</vt:lpstr>
      <vt:lpstr>Calibri</vt:lpstr>
      <vt:lpstr>Times New Roman</vt:lpstr>
      <vt:lpstr>Arial</vt:lpstr>
      <vt:lpstr>Тема Office</vt:lpstr>
      <vt:lpstr>Презентация PowerPoint</vt:lpstr>
      <vt:lpstr>Историческая справка</vt:lpstr>
      <vt:lpstr>Презентация PowerPoint</vt:lpstr>
      <vt:lpstr>Презентация PowerPoint</vt:lpstr>
      <vt:lpstr>Создание красок в домашних условиях </vt:lpstr>
      <vt:lpstr>Использование природных красок</vt:lpstr>
      <vt:lpstr>Презентация PowerPoint</vt:lpstr>
      <vt:lpstr>Спасибо за внимание!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изо</dc:subject>
  <dc:creator>Viktoriya Polshkova</dc:creator>
  <cp:keywords>изо</cp:keywords>
  <cp:lastModifiedBy>HP</cp:lastModifiedBy>
  <cp:revision>266</cp:revision>
  <dcterms:created xsi:type="dcterms:W3CDTF">2017-12-21T17:39:40Z</dcterms:created>
  <dcterms:modified xsi:type="dcterms:W3CDTF">2024-12-08T03:22:54Z</dcterms:modified>
</cp:coreProperties>
</file>