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95" r:id="rId1"/>
  </p:sldMasterIdLst>
  <p:handoutMasterIdLst>
    <p:handoutMasterId r:id="rId10"/>
  </p:handoutMasterIdLst>
  <p:sldIdLst>
    <p:sldId id="306" r:id="rId2"/>
    <p:sldId id="329" r:id="rId3"/>
    <p:sldId id="346" r:id="rId4"/>
    <p:sldId id="300" r:id="rId5"/>
    <p:sldId id="349" r:id="rId6"/>
    <p:sldId id="351" r:id="rId7"/>
    <p:sldId id="352" r:id="rId8"/>
    <p:sldId id="353" r:id="rId9"/>
  </p:sldIdLst>
  <p:sldSz cx="28898850" cy="16256000"/>
  <p:notesSz cx="6858000" cy="9144000"/>
  <p:embeddedFontLst>
    <p:embeddedFont>
      <p:font typeface="AGReverance" panose="020B0604020202020204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F6FC"/>
    <a:srgbClr val="286B9C"/>
    <a:srgbClr val="6282AE"/>
    <a:srgbClr val="970102"/>
    <a:srgbClr val="9FC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9" d="100"/>
          <a:sy n="39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292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handoutMaster" Target="handoutMasters/handout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176A6A-78F5-497D-8DBD-E742F69EEF65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2440B-AB7E-4242-93E9-05806F789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9555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ages.clipartpanda.com/paint-bucket-vector-free-vector-vector-colorful-paint-bucket_001672_yqt_25761517.jpg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7F7F6"/>
              </a:clrFrom>
              <a:clrTo>
                <a:srgbClr val="F7F7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09813" y="10137913"/>
            <a:ext cx="5524191" cy="492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pbs.twimg.com/profile_banners/2995218208/1422140473/1500x500"/>
          <p:cNvPicPr>
            <a:picLocks noChangeAspect="1" noChangeArrowheads="1"/>
          </p:cNvPicPr>
          <p:nvPr userDrawn="1"/>
        </p:nvPicPr>
        <p:blipFill>
          <a:blip r:embed="rId3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5347" y="11015785"/>
            <a:ext cx="14749808" cy="491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ttps://avatanplus.com/files/resources/original/578f1ea25f376156070faa56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420499" cy="572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https://avatanplus.com/files/resources/original/578f1ea25f376156070faa56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75060" y="-35456"/>
            <a:ext cx="14302560" cy="5678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12356" y="2660416"/>
            <a:ext cx="21674138" cy="5659496"/>
          </a:xfrm>
        </p:spPr>
        <p:txBody>
          <a:bodyPr anchor="b"/>
          <a:lstStyle>
            <a:lvl1pPr algn="ctr">
              <a:defRPr sz="1422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12356" y="8538164"/>
            <a:ext cx="21674138" cy="3924769"/>
          </a:xfrm>
        </p:spPr>
        <p:txBody>
          <a:bodyPr/>
          <a:lstStyle>
            <a:lvl1pPr marL="0" indent="0" algn="ctr">
              <a:buNone/>
              <a:defRPr sz="5689"/>
            </a:lvl1pPr>
            <a:lvl2pPr marL="1083701" indent="0" algn="ctr">
              <a:buNone/>
              <a:defRPr sz="4741"/>
            </a:lvl2pPr>
            <a:lvl3pPr marL="2167402" indent="0" algn="ctr">
              <a:buNone/>
              <a:defRPr sz="4267"/>
            </a:lvl3pPr>
            <a:lvl4pPr marL="3251103" indent="0" algn="ctr">
              <a:buNone/>
              <a:defRPr sz="3792"/>
            </a:lvl4pPr>
            <a:lvl5pPr marL="4334805" indent="0" algn="ctr">
              <a:buNone/>
              <a:defRPr sz="3792"/>
            </a:lvl5pPr>
            <a:lvl6pPr marL="5418506" indent="0" algn="ctr">
              <a:buNone/>
              <a:defRPr sz="3792"/>
            </a:lvl6pPr>
            <a:lvl7pPr marL="6502207" indent="0" algn="ctr">
              <a:buNone/>
              <a:defRPr sz="3792"/>
            </a:lvl7pPr>
            <a:lvl8pPr marL="7585908" indent="0" algn="ctr">
              <a:buNone/>
              <a:defRPr sz="3792"/>
            </a:lvl8pPr>
            <a:lvl9pPr marL="8669609" indent="0" algn="ctr">
              <a:buNone/>
              <a:defRPr sz="3792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52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561" y="1083733"/>
            <a:ext cx="9320631" cy="3793067"/>
          </a:xfrm>
        </p:spPr>
        <p:txBody>
          <a:bodyPr anchor="b"/>
          <a:lstStyle>
            <a:lvl1pPr>
              <a:defRPr sz="758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85775" y="2340564"/>
            <a:ext cx="14630043" cy="11552296"/>
          </a:xfrm>
        </p:spPr>
        <p:txBody>
          <a:bodyPr/>
          <a:lstStyle>
            <a:lvl1pPr>
              <a:defRPr sz="7585"/>
            </a:lvl1pPr>
            <a:lvl2pPr>
              <a:defRPr sz="6637"/>
            </a:lvl2pPr>
            <a:lvl3pPr>
              <a:defRPr sz="5689"/>
            </a:lvl3pPr>
            <a:lvl4pPr>
              <a:defRPr sz="4741"/>
            </a:lvl4pPr>
            <a:lvl5pPr>
              <a:defRPr sz="4741"/>
            </a:lvl5pPr>
            <a:lvl6pPr>
              <a:defRPr sz="4741"/>
            </a:lvl6pPr>
            <a:lvl7pPr>
              <a:defRPr sz="4741"/>
            </a:lvl7pPr>
            <a:lvl8pPr>
              <a:defRPr sz="4741"/>
            </a:lvl8pPr>
            <a:lvl9pPr>
              <a:defRPr sz="4741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0561" y="4876800"/>
            <a:ext cx="9320631" cy="9034875"/>
          </a:xfrm>
        </p:spPr>
        <p:txBody>
          <a:bodyPr/>
          <a:lstStyle>
            <a:lvl1pPr marL="0" indent="0">
              <a:buNone/>
              <a:defRPr sz="3792"/>
            </a:lvl1pPr>
            <a:lvl2pPr marL="1083701" indent="0">
              <a:buNone/>
              <a:defRPr sz="3318"/>
            </a:lvl2pPr>
            <a:lvl3pPr marL="2167402" indent="0">
              <a:buNone/>
              <a:defRPr sz="2844"/>
            </a:lvl3pPr>
            <a:lvl4pPr marL="3251103" indent="0">
              <a:buNone/>
              <a:defRPr sz="2370"/>
            </a:lvl4pPr>
            <a:lvl5pPr marL="4334805" indent="0">
              <a:buNone/>
              <a:defRPr sz="2370"/>
            </a:lvl5pPr>
            <a:lvl6pPr marL="5418506" indent="0">
              <a:buNone/>
              <a:defRPr sz="2370"/>
            </a:lvl6pPr>
            <a:lvl7pPr marL="6502207" indent="0">
              <a:buNone/>
              <a:defRPr sz="2370"/>
            </a:lvl7pPr>
            <a:lvl8pPr marL="7585908" indent="0">
              <a:buNone/>
              <a:defRPr sz="2370"/>
            </a:lvl8pPr>
            <a:lvl9pPr marL="8669609" indent="0">
              <a:buNone/>
              <a:defRPr sz="237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422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561" y="1083733"/>
            <a:ext cx="9320631" cy="3793067"/>
          </a:xfrm>
        </p:spPr>
        <p:txBody>
          <a:bodyPr anchor="b"/>
          <a:lstStyle>
            <a:lvl1pPr>
              <a:defRPr sz="758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2285775" y="2340564"/>
            <a:ext cx="14630043" cy="11552296"/>
          </a:xfrm>
        </p:spPr>
        <p:txBody>
          <a:bodyPr/>
          <a:lstStyle>
            <a:lvl1pPr marL="0" indent="0">
              <a:buNone/>
              <a:defRPr sz="7585"/>
            </a:lvl1pPr>
            <a:lvl2pPr marL="1083701" indent="0">
              <a:buNone/>
              <a:defRPr sz="6637"/>
            </a:lvl2pPr>
            <a:lvl3pPr marL="2167402" indent="0">
              <a:buNone/>
              <a:defRPr sz="5689"/>
            </a:lvl3pPr>
            <a:lvl4pPr marL="3251103" indent="0">
              <a:buNone/>
              <a:defRPr sz="4741"/>
            </a:lvl4pPr>
            <a:lvl5pPr marL="4334805" indent="0">
              <a:buNone/>
              <a:defRPr sz="4741"/>
            </a:lvl5pPr>
            <a:lvl6pPr marL="5418506" indent="0">
              <a:buNone/>
              <a:defRPr sz="4741"/>
            </a:lvl6pPr>
            <a:lvl7pPr marL="6502207" indent="0">
              <a:buNone/>
              <a:defRPr sz="4741"/>
            </a:lvl7pPr>
            <a:lvl8pPr marL="7585908" indent="0">
              <a:buNone/>
              <a:defRPr sz="4741"/>
            </a:lvl8pPr>
            <a:lvl9pPr marL="8669609" indent="0">
              <a:buNone/>
              <a:defRPr sz="4741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90561" y="4876800"/>
            <a:ext cx="9320631" cy="9034875"/>
          </a:xfrm>
        </p:spPr>
        <p:txBody>
          <a:bodyPr/>
          <a:lstStyle>
            <a:lvl1pPr marL="0" indent="0">
              <a:buNone/>
              <a:defRPr sz="3792"/>
            </a:lvl1pPr>
            <a:lvl2pPr marL="1083701" indent="0">
              <a:buNone/>
              <a:defRPr sz="3318"/>
            </a:lvl2pPr>
            <a:lvl3pPr marL="2167402" indent="0">
              <a:buNone/>
              <a:defRPr sz="2844"/>
            </a:lvl3pPr>
            <a:lvl4pPr marL="3251103" indent="0">
              <a:buNone/>
              <a:defRPr sz="2370"/>
            </a:lvl4pPr>
            <a:lvl5pPr marL="4334805" indent="0">
              <a:buNone/>
              <a:defRPr sz="2370"/>
            </a:lvl5pPr>
            <a:lvl6pPr marL="5418506" indent="0">
              <a:buNone/>
              <a:defRPr sz="2370"/>
            </a:lvl6pPr>
            <a:lvl7pPr marL="6502207" indent="0">
              <a:buNone/>
              <a:defRPr sz="2370"/>
            </a:lvl7pPr>
            <a:lvl8pPr marL="7585908" indent="0">
              <a:buNone/>
              <a:defRPr sz="2370"/>
            </a:lvl8pPr>
            <a:lvl9pPr marL="8669609" indent="0">
              <a:buNone/>
              <a:defRPr sz="237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80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851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20680739" y="865481"/>
            <a:ext cx="6231315" cy="1377620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986796" y="865481"/>
            <a:ext cx="18332708" cy="1377620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469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pbs.twimg.com/profile_banners/2995218208/1422140473/1500x500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913" y="13013245"/>
            <a:ext cx="8757423" cy="29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pic>
        <p:nvPicPr>
          <p:cNvPr id="7" name="Picture 6" descr="http://1.bp.blogspot.com/-0Q1pR2_lV3Y/UPqTlr7l62I/AAAAAAAAD3I/tWsEgCDST4A/s1600/taches_de_peinture_couleurs_splash5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5446228" y="13013245"/>
            <a:ext cx="3002106" cy="29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ttps://avatanplus.com/files/resources/original/578f1ea25f376156070faa56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69911" y="0"/>
            <a:ext cx="6628939" cy="263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9778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pbs.twimg.com/profile_banners/2995218208/1422140473/1500x500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5913" y="13013245"/>
            <a:ext cx="8757423" cy="29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s://avatanplus.com/files/resources/original/578f1ea25f376156070faa56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69911" y="0"/>
            <a:ext cx="6628939" cy="263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i87.beon.ru/32/47/2064732/7/112689907/taches_de_peinture_couleurs_splash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883833" y="13225832"/>
            <a:ext cx="3015017" cy="303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986796" y="4327407"/>
            <a:ext cx="24925258" cy="103142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25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://images.clipartpanda.com/paint-bucket-vector-free-vector-vector-colorful-paint-bucket_001672_yqt_25761517.jpg"/>
          <p:cNvPicPr>
            <a:picLocks noChangeAspect="1" noChangeArrowheads="1"/>
          </p:cNvPicPr>
          <p:nvPr userDrawn="1"/>
        </p:nvPicPr>
        <p:blipFill>
          <a:blip r:embed="rId2" cstate="email">
            <a:clrChange>
              <a:clrFrom>
                <a:srgbClr val="F7F7F6"/>
              </a:clrFrom>
              <a:clrTo>
                <a:srgbClr val="F7F7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12329" y="12467371"/>
            <a:ext cx="3883431" cy="346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pbs.twimg.com/profile_banners/2995218208/1422140473/1500x500"/>
          <p:cNvPicPr>
            <a:picLocks noChangeAspect="1" noChangeArrowheads="1"/>
          </p:cNvPicPr>
          <p:nvPr userDrawn="1"/>
        </p:nvPicPr>
        <p:blipFill>
          <a:blip r:embed="rId3" cstate="email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6083" y="13454733"/>
            <a:ext cx="7432954" cy="247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https://avatanplus.com/files/resources/original/578f1ea25f376156070faa56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5842454" cy="231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https://avatanplus.com/files/resources/original/578f1ea25f376156070faa56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56393" y="-1"/>
            <a:ext cx="5842457" cy="2319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986796" y="4327407"/>
            <a:ext cx="24925258" cy="103142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231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745" y="4052714"/>
            <a:ext cx="24925258" cy="6762043"/>
          </a:xfrm>
        </p:spPr>
        <p:txBody>
          <a:bodyPr anchor="b"/>
          <a:lstStyle>
            <a:lvl1pPr>
              <a:defRPr sz="14222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1745" y="10878728"/>
            <a:ext cx="24925258" cy="3555999"/>
          </a:xfrm>
        </p:spPr>
        <p:txBody>
          <a:bodyPr/>
          <a:lstStyle>
            <a:lvl1pPr marL="0" indent="0">
              <a:buNone/>
              <a:defRPr sz="5689">
                <a:solidFill>
                  <a:schemeClr val="tx1">
                    <a:tint val="75000"/>
                  </a:schemeClr>
                </a:solidFill>
              </a:defRPr>
            </a:lvl1pPr>
            <a:lvl2pPr marL="1083701" indent="0">
              <a:buNone/>
              <a:defRPr sz="4741">
                <a:solidFill>
                  <a:schemeClr val="tx1">
                    <a:tint val="75000"/>
                  </a:schemeClr>
                </a:solidFill>
              </a:defRPr>
            </a:lvl2pPr>
            <a:lvl3pPr marL="2167402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3pPr>
            <a:lvl4pPr marL="3251103" indent="0">
              <a:buNone/>
              <a:defRPr sz="3792">
                <a:solidFill>
                  <a:schemeClr val="tx1">
                    <a:tint val="75000"/>
                  </a:schemeClr>
                </a:solidFill>
              </a:defRPr>
            </a:lvl4pPr>
            <a:lvl5pPr marL="4334805" indent="0">
              <a:buNone/>
              <a:defRPr sz="3792">
                <a:solidFill>
                  <a:schemeClr val="tx1">
                    <a:tint val="75000"/>
                  </a:schemeClr>
                </a:solidFill>
              </a:defRPr>
            </a:lvl5pPr>
            <a:lvl6pPr marL="5418506" indent="0">
              <a:buNone/>
              <a:defRPr sz="3792">
                <a:solidFill>
                  <a:schemeClr val="tx1">
                    <a:tint val="75000"/>
                  </a:schemeClr>
                </a:solidFill>
              </a:defRPr>
            </a:lvl6pPr>
            <a:lvl7pPr marL="6502207" indent="0">
              <a:buNone/>
              <a:defRPr sz="3792">
                <a:solidFill>
                  <a:schemeClr val="tx1">
                    <a:tint val="75000"/>
                  </a:schemeClr>
                </a:solidFill>
              </a:defRPr>
            </a:lvl7pPr>
            <a:lvl8pPr marL="7585908" indent="0">
              <a:buNone/>
              <a:defRPr sz="3792">
                <a:solidFill>
                  <a:schemeClr val="tx1">
                    <a:tint val="75000"/>
                  </a:schemeClr>
                </a:solidFill>
              </a:defRPr>
            </a:lvl8pPr>
            <a:lvl9pPr marL="8669609" indent="0">
              <a:buNone/>
              <a:defRPr sz="37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698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86796" y="4327407"/>
            <a:ext cx="12282011" cy="103142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630043" y="4327407"/>
            <a:ext cx="12282011" cy="103142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619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0560" y="865483"/>
            <a:ext cx="24925258" cy="31420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0561" y="3984979"/>
            <a:ext cx="12225567" cy="1952977"/>
          </a:xfrm>
        </p:spPr>
        <p:txBody>
          <a:bodyPr anchor="b"/>
          <a:lstStyle>
            <a:lvl1pPr marL="0" indent="0">
              <a:buNone/>
              <a:defRPr sz="5689" b="1"/>
            </a:lvl1pPr>
            <a:lvl2pPr marL="1083701" indent="0">
              <a:buNone/>
              <a:defRPr sz="4741" b="1"/>
            </a:lvl2pPr>
            <a:lvl3pPr marL="2167402" indent="0">
              <a:buNone/>
              <a:defRPr sz="4267" b="1"/>
            </a:lvl3pPr>
            <a:lvl4pPr marL="3251103" indent="0">
              <a:buNone/>
              <a:defRPr sz="3792" b="1"/>
            </a:lvl4pPr>
            <a:lvl5pPr marL="4334805" indent="0">
              <a:buNone/>
              <a:defRPr sz="3792" b="1"/>
            </a:lvl5pPr>
            <a:lvl6pPr marL="5418506" indent="0">
              <a:buNone/>
              <a:defRPr sz="3792" b="1"/>
            </a:lvl6pPr>
            <a:lvl7pPr marL="6502207" indent="0">
              <a:buNone/>
              <a:defRPr sz="3792" b="1"/>
            </a:lvl7pPr>
            <a:lvl8pPr marL="7585908" indent="0">
              <a:buNone/>
              <a:defRPr sz="3792" b="1"/>
            </a:lvl8pPr>
            <a:lvl9pPr marL="8669609" indent="0">
              <a:buNone/>
              <a:defRPr sz="379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90561" y="5937956"/>
            <a:ext cx="12225567" cy="873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4630043" y="3984979"/>
            <a:ext cx="12285775" cy="1952977"/>
          </a:xfrm>
        </p:spPr>
        <p:txBody>
          <a:bodyPr anchor="b"/>
          <a:lstStyle>
            <a:lvl1pPr marL="0" indent="0">
              <a:buNone/>
              <a:defRPr sz="5689" b="1"/>
            </a:lvl1pPr>
            <a:lvl2pPr marL="1083701" indent="0">
              <a:buNone/>
              <a:defRPr sz="4741" b="1"/>
            </a:lvl2pPr>
            <a:lvl3pPr marL="2167402" indent="0">
              <a:buNone/>
              <a:defRPr sz="4267" b="1"/>
            </a:lvl3pPr>
            <a:lvl4pPr marL="3251103" indent="0">
              <a:buNone/>
              <a:defRPr sz="3792" b="1"/>
            </a:lvl4pPr>
            <a:lvl5pPr marL="4334805" indent="0">
              <a:buNone/>
              <a:defRPr sz="3792" b="1"/>
            </a:lvl5pPr>
            <a:lvl6pPr marL="5418506" indent="0">
              <a:buNone/>
              <a:defRPr sz="3792" b="1"/>
            </a:lvl6pPr>
            <a:lvl7pPr marL="6502207" indent="0">
              <a:buNone/>
              <a:defRPr sz="3792" b="1"/>
            </a:lvl7pPr>
            <a:lvl8pPr marL="7585908" indent="0">
              <a:buNone/>
              <a:defRPr sz="3792" b="1"/>
            </a:lvl8pPr>
            <a:lvl9pPr marL="8669609" indent="0">
              <a:buNone/>
              <a:defRPr sz="379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4630043" y="5937956"/>
            <a:ext cx="12285775" cy="87338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93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63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397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1025912" y="446048"/>
            <a:ext cx="26852137" cy="1548202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AGReverance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6796" y="865483"/>
            <a:ext cx="24925258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86796" y="4327407"/>
            <a:ext cx="24925258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986796" y="15066905"/>
            <a:ext cx="6502241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65B52-CEA1-4BB3-BAB4-06FEAB2716DA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9572744" y="15066905"/>
            <a:ext cx="9753362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0409813" y="15066905"/>
            <a:ext cx="6502241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3A36C-5F51-4A47-8E0C-F94525D70D6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6912054" y="15979001"/>
            <a:ext cx="146020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ctr">
              <a:buNone/>
            </a:pPr>
            <a:r>
              <a:rPr lang="ru-RU" sz="1200" b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GReverance" pitchFamily="2" charset="0"/>
              </a:rPr>
              <a:t>© Полшкова В.В., 2018</a:t>
            </a:r>
            <a:endParaRPr lang="ru-RU" sz="1200" b="0" dirty="0">
              <a:solidFill>
                <a:schemeClr val="tx1">
                  <a:lumMod val="65000"/>
                  <a:lumOff val="35000"/>
                </a:schemeClr>
              </a:solidFill>
              <a:latin typeface="AGReveranc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54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807" r:id="rId3"/>
    <p:sldLayoutId id="2147483729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</p:sldLayoutIdLst>
  <p:txStyles>
    <p:titleStyle>
      <a:lvl1pPr algn="l" defTabSz="2167402" rtl="0" eaLnBrk="1" latinLnBrk="0" hangingPunct="1">
        <a:lnSpc>
          <a:spcPct val="90000"/>
        </a:lnSpc>
        <a:spcBef>
          <a:spcPct val="0"/>
        </a:spcBef>
        <a:buNone/>
        <a:defRPr sz="10429" kern="1200">
          <a:solidFill>
            <a:schemeClr val="tx1"/>
          </a:solidFill>
          <a:latin typeface="AGReverance" pitchFamily="2" charset="0"/>
          <a:ea typeface="+mj-ea"/>
          <a:cs typeface="+mj-cs"/>
        </a:defRPr>
      </a:lvl1pPr>
    </p:titleStyle>
    <p:bodyStyle>
      <a:lvl1pPr marL="541851" indent="-541851" algn="l" defTabSz="2167402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6637" kern="1200">
          <a:solidFill>
            <a:schemeClr val="tx1"/>
          </a:solidFill>
          <a:latin typeface="AGReverance" pitchFamily="2" charset="0"/>
          <a:ea typeface="+mn-ea"/>
          <a:cs typeface="+mn-cs"/>
        </a:defRPr>
      </a:lvl1pPr>
      <a:lvl2pPr marL="1625552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AGReverance" pitchFamily="2" charset="0"/>
          <a:ea typeface="+mn-ea"/>
          <a:cs typeface="+mn-cs"/>
        </a:defRPr>
      </a:lvl2pPr>
      <a:lvl3pPr marL="2709253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741" kern="1200">
          <a:solidFill>
            <a:schemeClr val="tx1"/>
          </a:solidFill>
          <a:latin typeface="AGReverance" pitchFamily="2" charset="0"/>
          <a:ea typeface="+mn-ea"/>
          <a:cs typeface="+mn-cs"/>
        </a:defRPr>
      </a:lvl3pPr>
      <a:lvl4pPr marL="3792954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AGReverance" pitchFamily="2" charset="0"/>
          <a:ea typeface="+mn-ea"/>
          <a:cs typeface="+mn-cs"/>
        </a:defRPr>
      </a:lvl4pPr>
      <a:lvl5pPr marL="4876655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AGReverance" pitchFamily="2" charset="0"/>
          <a:ea typeface="+mn-ea"/>
          <a:cs typeface="+mn-cs"/>
        </a:defRPr>
      </a:lvl5pPr>
      <a:lvl6pPr marL="5960356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6pPr>
      <a:lvl7pPr marL="7044058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7pPr>
      <a:lvl8pPr marL="8127759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8pPr>
      <a:lvl9pPr marL="9211460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1083701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167402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3251103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4pPr>
      <a:lvl5pPr marL="4334805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5pPr>
      <a:lvl6pPr marL="5418506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6pPr>
      <a:lvl7pPr marL="6502207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7pPr>
      <a:lvl8pPr marL="7585908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8pPr>
      <a:lvl9pPr marL="8669609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7%D0%B5%D1%80%D0%B2%D0%B5%D1%86%D1%8B" TargetMode="External"/><Relationship Id="rId5" Type="http://schemas.openxmlformats.org/officeDocument/2006/relationships/hyperlink" Target="https://ru.wikipedia.org/wiki/%D0%9F%D0%BE%D0%BB%D1%83%D0%B6%D0%B5%D1%81%D1%82%D0%BA%D0%BE%D0%BA%D1%80%D1%8B%D0%BB%D1%8B%D0%B5" TargetMode="Externa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</a:t>
            </a:r>
          </a:p>
          <a:p>
            <a:pPr algn="r">
              <a:lnSpc>
                <a:spcPct val="100000"/>
              </a:lnSpc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Учащийся 4 класса</a:t>
            </a:r>
          </a:p>
          <a:p>
            <a:pPr algn="r">
              <a:lnSpc>
                <a:spcPct val="100000"/>
              </a:lnSpc>
            </a:pP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Холбоев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Эльдар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96713" y="3753373"/>
            <a:ext cx="154459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общеобразовательное учреждение</a:t>
            </a:r>
          </a:p>
          <a:p>
            <a:pPr algn="ctr"/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«Основная общеобразовательная школа с.Воскресеновка»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94271" y="5961103"/>
            <a:ext cx="857119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GReverance" pitchFamily="2" charset="0"/>
              </a:rPr>
              <a:t>Природные краски</a:t>
            </a:r>
            <a:endParaRPr lang="ru-RU" sz="96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152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Историческая справка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795" y="3574663"/>
            <a:ext cx="11100785" cy="44819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25908" y="807811"/>
            <a:ext cx="7414862" cy="55544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699068" y="6351866"/>
            <a:ext cx="44504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/>
              <a:t>Индигофера</a:t>
            </a:r>
            <a:r>
              <a:rPr lang="ru-RU" sz="3200" dirty="0" smtClean="0"/>
              <a:t> красильная</a:t>
            </a:r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5879" y="6936641"/>
            <a:ext cx="7982722" cy="651714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6566951" y="13453785"/>
            <a:ext cx="14449425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Кермесы</a:t>
            </a:r>
            <a:r>
              <a:rPr lang="ru-RU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— </a:t>
            </a:r>
            <a:r>
              <a:rPr lang="ru-RU" sz="24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ru-RU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род </a:t>
            </a:r>
            <a:r>
              <a:rPr lang="ru-RU" sz="2400" dirty="0">
                <a:solidFill>
                  <a:srgbClr val="202122"/>
                </a:solidFill>
                <a:latin typeface="Arial" panose="020B0604020202020204" pitchFamily="34" charset="0"/>
              </a:rPr>
              <a:t>мелких </a:t>
            </a:r>
            <a:r>
              <a:rPr lang="ru-RU" sz="2400" dirty="0">
                <a:solidFill>
                  <a:srgbClr val="0645AD"/>
                </a:solidFill>
                <a:latin typeface="Arial" panose="020B0604020202020204" pitchFamily="34" charset="0"/>
                <a:hlinkClick r:id="rId5" tooltip="Полужесткокрылые"/>
              </a:rPr>
              <a:t>полужесткокрылых</a:t>
            </a:r>
            <a:r>
              <a:rPr lang="ru-RU" sz="24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ru-RU" sz="2400" dirty="0" smtClean="0">
                <a:solidFill>
                  <a:srgbClr val="202122"/>
                </a:solidFill>
                <a:latin typeface="Arial" panose="020B0604020202020204" pitchFamily="34" charset="0"/>
              </a:rPr>
              <a:t>насекомых, </a:t>
            </a:r>
            <a:r>
              <a:rPr lang="ru-RU" sz="2400" dirty="0">
                <a:solidFill>
                  <a:srgbClr val="202122"/>
                </a:solidFill>
                <a:latin typeface="Arial" panose="020B0604020202020204" pitchFamily="34" charset="0"/>
              </a:rPr>
              <a:t>дубовый </a:t>
            </a:r>
            <a:r>
              <a:rPr lang="ru-RU" sz="2400" dirty="0" smtClean="0">
                <a:solidFill>
                  <a:srgbClr val="0645AD"/>
                </a:solidFill>
                <a:latin typeface="Arial" panose="020B0604020202020204" pitchFamily="34" charset="0"/>
                <a:hlinkClick r:id="rId6" tooltip="Червецы"/>
              </a:rPr>
              <a:t>червец</a:t>
            </a:r>
            <a:endParaRPr lang="ru-RU" sz="24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2901" y="8416652"/>
            <a:ext cx="6716178" cy="50371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298702" y="13684617"/>
            <a:ext cx="47532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Шафран прекрасный</a:t>
            </a:r>
            <a:endParaRPr lang="ru-RU" sz="40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69430" y="8416651"/>
            <a:ext cx="4098231" cy="317089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2648228" y="11885980"/>
            <a:ext cx="43553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Красильная Багрянка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909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383958" y="2721131"/>
            <a:ext cx="23799114" cy="104336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4800" b="1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таким образом, я узнали, что существуют разные способы получения красок,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у каждого своя интересная история.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Также выяснил, какие растения можно использовать для получения красителей определённого цвета.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4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kumimoji="0" lang="ru-RU" altLang="ru-RU" sz="4800" b="1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бъектом исследования</a:t>
            </a: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стали природные материалы.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4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ru-RU" altLang="ru-RU" sz="4800" b="1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редметом исследования</a:t>
            </a: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– условия создания красок и сферы их применения.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48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</a:t>
            </a:r>
            <a:r>
              <a:rPr kumimoji="0" lang="ru-RU" altLang="ru-RU" sz="4800" b="1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ель исследования:</a:t>
            </a: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создать краски в домашних условиях и использовать их в рисовании.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достижения поставленной цели, были определены </a:t>
            </a:r>
            <a:r>
              <a:rPr kumimoji="0" lang="ru-RU" altLang="ru-RU" sz="4800" b="1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изучить литературу и Интернет-источники по теме исследования;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провести опрос;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собрать природные материалы и изготовить из них краски;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применить природные краски в рисовании.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Основные </a:t>
            </a:r>
            <a:r>
              <a:rPr kumimoji="0" lang="ru-RU" altLang="ru-RU" sz="4800" b="1" i="0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методы исследования</a:t>
            </a: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altLang="ru-RU" sz="48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 литературы, эксперимент, опыт, анкетирование, анализ полученных данных.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4078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30291" y="1181095"/>
            <a:ext cx="14449425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«Что вы знаете о природных красителях»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1.Слышали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вы о природных красителях?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кулинарии красители используют для придания цвета или вкуса?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3.Можно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дома приготовить природные краски?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4.Из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получают природные краски?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4.Какие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красители безопаснее: природные или синтетические?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0091481" y="5151413"/>
            <a:ext cx="14449425" cy="997196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Опрос  показал, что не все дети слышали о природных красках.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них сказали, что природные красители используют в кулинарии для придания цвета,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считает, что природные красители применяют для вкуса.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вопрос «Можно ли дома приготовить природные краски?»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ответили положительно,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человек считают, что невозможно.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вопрос «Какие красители безопаснее: природные или синтетические?»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 опрошенных ответили «природные».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Вопрос «Из чего получают природные краски?»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всех опрошенных вызвал некоторое затруднение,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только 3 ответили, что </a:t>
            </a:r>
            <a:r>
              <a:rPr lang="ru-RU" sz="40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возможно,  </a:t>
            </a: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 растений. 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40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можно сделать вывод, что мои одноклассники не имеют четкого представления, как создаются природные краски.</a:t>
            </a:r>
            <a:endParaRPr lang="ru-RU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30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9600" dirty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красок в домашних условиях</a:t>
            </a:r>
            <a:r>
              <a:rPr lang="ru-RU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7576" y="8937112"/>
            <a:ext cx="8710131" cy="65530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44" y="8937113"/>
            <a:ext cx="7460681" cy="56129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7945" y="2368888"/>
            <a:ext cx="8375113" cy="63009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21" y="2368889"/>
            <a:ext cx="8375113" cy="63009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983" y="2520778"/>
            <a:ext cx="8173226" cy="6149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80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Использование природных красок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765862" y="2034317"/>
            <a:ext cx="5851191" cy="77784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9578" y="4375515"/>
            <a:ext cx="8839693" cy="66439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8186" y="8300429"/>
            <a:ext cx="8207001" cy="61569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2252" y="9223498"/>
            <a:ext cx="7778410" cy="5854362"/>
          </a:xfrm>
          <a:prstGeom prst="rect">
            <a:avLst/>
          </a:prstGeom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9580662" y="11935785"/>
            <a:ext cx="10044566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21674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0429" kern="1200">
                <a:solidFill>
                  <a:schemeClr val="tx1"/>
                </a:solidFill>
                <a:latin typeface="AGReverance" pitchFamily="2" charset="0"/>
                <a:ea typeface="+mj-ea"/>
                <a:cs typeface="+mj-cs"/>
              </a:defRPr>
            </a:lvl1pPr>
          </a:lstStyle>
          <a:p>
            <a:pPr algn="ctr" defTabSz="91440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sz="3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Эксперимент показал, </a:t>
            </a:r>
            <a:br>
              <a:rPr lang="ru-RU" altLang="ru-RU" sz="3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создать краски в домашних условиях возможно, </a:t>
            </a:r>
            <a:br>
              <a:rPr lang="ru-RU" altLang="ru-RU" sz="3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dirty="0" smtClean="0">
                <a:solidFill>
                  <a:srgbClr val="22222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этого необходимо собрать природный материал – растения, овощи. </a:t>
            </a:r>
            <a:r>
              <a:rPr lang="ru-RU" altLang="ru-RU" sz="32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altLang="ru-RU" sz="3200" dirty="0" smtClean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5529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1131538" y="688521"/>
            <a:ext cx="23167496" cy="75405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1" i="0" u="none" strike="noStrike" cap="none" normalizeH="0" baseline="0" dirty="0" smtClean="0">
                <a:ln>
                  <a:noFill/>
                </a:ln>
                <a:solidFill>
                  <a:srgbClr val="8561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Оказывается, стоит только присмотреться и можно увидеть, что краски находятся вокруг нас.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Окружающая нас природа дарит их нам. Бери и пользуйся, как это делали еще древние люди. 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результате исследования я выяснил, что создание природных красок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одно из древнейших известных человеку занятий.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Природные краски применяли еще в первобытные времена.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ходе исследовательской работы я подтвердил гипотезу о том,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что природные краски можно создать в домашних условиях.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Несмотря на то, что существует множество синтетических красок,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созданных химическим путём, природные краски более </a:t>
            </a:r>
            <a:r>
              <a:rPr kumimoji="0" lang="ru-RU" altLang="ru-RU" sz="44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экологичны</a:t>
            </a:r>
            <a:r>
              <a:rPr kumimoji="0" lang="ru-RU" altLang="ru-RU" sz="44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безопасны.</a:t>
            </a:r>
            <a:endParaRPr kumimoji="0" lang="ru-RU" alt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02998" y="3313621"/>
            <a:ext cx="5592071" cy="402629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3513" y="8229047"/>
            <a:ext cx="7834184" cy="5877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67047" y="8229047"/>
            <a:ext cx="97536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61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968" y="420130"/>
            <a:ext cx="26888302" cy="15033737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19490" y="1977591"/>
            <a:ext cx="24925258" cy="3142075"/>
          </a:xfrm>
        </p:spPr>
        <p:txBody>
          <a:bodyPr/>
          <a:lstStyle/>
          <a:p>
            <a:pPr algn="ctr"/>
            <a:r>
              <a:rPr lang="ru-RU" b="1" dirty="0" smtClean="0"/>
              <a:t>Спасибо за внимание!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608197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5649</TotalTime>
  <Words>317</Words>
  <Application>Microsoft Office PowerPoint</Application>
  <PresentationFormat>Произвольный</PresentationFormat>
  <Paragraphs>58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AGReverance</vt:lpstr>
      <vt:lpstr>Calibri</vt:lpstr>
      <vt:lpstr>Times New Roman</vt:lpstr>
      <vt:lpstr>Arial</vt:lpstr>
      <vt:lpstr>Тема Office</vt:lpstr>
      <vt:lpstr>Презентация PowerPoint</vt:lpstr>
      <vt:lpstr>Историческая справка</vt:lpstr>
      <vt:lpstr>Презентация PowerPoint</vt:lpstr>
      <vt:lpstr>Презентация PowerPoint</vt:lpstr>
      <vt:lpstr>Создание красок в домашних условиях </vt:lpstr>
      <vt:lpstr>Использование природных красок</vt:lpstr>
      <vt:lpstr>Презентация PowerPoint</vt:lpstr>
      <vt:lpstr>Спасибо за внимание!</vt:lpstr>
    </vt:vector>
  </TitlesOfParts>
  <Company>МАОУ ДО ЦРТДиЮ Каменского района Пензенской области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>изо</dc:subject>
  <dc:creator>Viktoriya Polshkova</dc:creator>
  <cp:keywords>изо</cp:keywords>
  <cp:lastModifiedBy>HP</cp:lastModifiedBy>
  <cp:revision>266</cp:revision>
  <dcterms:created xsi:type="dcterms:W3CDTF">2017-12-21T17:39:40Z</dcterms:created>
  <dcterms:modified xsi:type="dcterms:W3CDTF">2024-12-08T03:22:54Z</dcterms:modified>
</cp:coreProperties>
</file>