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314" name="Picture 2" descr="https://trafaret-decor.ru/sites/default/files/2023-01/%D0%A1%D0%BF%D0%BE%D0%BA%D0%BE%D0%B9%D0%BD%D1%8B%D0%B9%20%D1%84%D0%BE%D0%BD%20%D0%B4%D0%BB%D1%8F%20%D0%BF%D1%80%D0%B5%D0%B7%D0%B5%D0%BD%D1%82%D0%B0%D1%86%D0%B8%D0%B8%20%28276%29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68342" cy="6858001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 userDrawn="1"/>
        </p:nvSpPr>
        <p:spPr>
          <a:xfrm>
            <a:off x="179512" y="188640"/>
            <a:ext cx="8784976" cy="6480720"/>
          </a:xfrm>
          <a:prstGeom prst="frame">
            <a:avLst>
              <a:gd name="adj1" fmla="val 2427"/>
            </a:avLst>
          </a:prstGeom>
          <a:blipFill>
            <a:blip r:embed="rId13" cstate="print"/>
            <a:stretch>
              <a:fillRect/>
            </a:stretch>
          </a:blipFill>
          <a:ln w="762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6" name="Picture 4" descr="https://papik.pro/uploads/posts/2021-11/1635973702_26-papik-pro-p-kniga-vektornii-risunok-29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457460"/>
            <a:ext cx="2051720" cy="1400540"/>
          </a:xfrm>
          <a:prstGeom prst="rect">
            <a:avLst/>
          </a:prstGeom>
          <a:noFill/>
        </p:spPr>
      </p:pic>
      <p:pic>
        <p:nvPicPr>
          <p:cNvPr id="13318" name="Picture 6" descr="https://kartinki.pics/uploads/posts/2022-03/1646806010_38-kartinkin-net-p-perya-kartinki-48.pn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5157192"/>
            <a:ext cx="1228440" cy="10801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6804248" y="666936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812360" y="6381328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 smtClean="0">
              <a:latin typeface="Monotype Corsiva" pitchFamily="66" charset="0"/>
            </a:endParaRPr>
          </a:p>
          <a:p>
            <a:r>
              <a:rPr lang="ru-RU" sz="11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Щербакова Е.В.</a:t>
            </a:r>
            <a:endParaRPr lang="ru-RU" sz="1100" dirty="0">
              <a:solidFill>
                <a:schemeClr val="tx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630616" cy="64807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Муниципальное казенное общеобразовательное учреждение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«Основная общеобразовательная школа с.Воскресеновка»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8543" y="1268760"/>
            <a:ext cx="3985130" cy="552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 проект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8252" y="1799763"/>
            <a:ext cx="44882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«Имена собственные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пословицах и поговорках»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044" y="2753870"/>
            <a:ext cx="3520629" cy="35659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1920" y="4941168"/>
            <a:ext cx="4572000" cy="8356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Учащаяся 7 класса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Щербина Ксения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48680"/>
            <a:ext cx="4572000" cy="29028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505075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2C26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Мудрость </a:t>
            </a:r>
            <a:r>
              <a:rPr lang="ru-RU" sz="1400" b="1" dirty="0">
                <a:solidFill>
                  <a:srgbClr val="2C26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русского народа нашла свое выражение в пословицах.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2C26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всегда вспоминают к нужному случаю. Поэтому знание пословиц всегда важно, и они являются неотъемлемой частью нашей культуры. Знание и умение применять разнообразные пословицы и поговорки показывает эрудированность собеседников и делает речь более красочной, понятной и избавляет от долгих пояснений. Пословицы и поговорки существуют практически на все случаи жизни.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212976"/>
            <a:ext cx="4443127" cy="332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3960440" cy="487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моего исследования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Выявить роль имён собственных в пословицах и поговорках, частотность их употребления.  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выбрать пословицы и поговорки с именами людей;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происхождение и частоту использования имён;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смысловую нагрузку имени в пословицах;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выявить причину использования имён;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пословицы и поговорки как жанры.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пословицы и поговорки русского народа, включающие в свою структуру личные имена.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мужские и женские имена в пословицах и поговорках. 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41" y="3501008"/>
            <a:ext cx="2200275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76672"/>
            <a:ext cx="2137678" cy="2863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802" r="14215"/>
          <a:stretch/>
        </p:blipFill>
        <p:spPr>
          <a:xfrm>
            <a:off x="6516216" y="2420888"/>
            <a:ext cx="2232248" cy="3189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620688"/>
            <a:ext cx="3813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пословица и поговорка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43644"/>
            <a:ext cx="4752528" cy="33576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124744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Пословица — краткое, ритмически организованное, устойчивое в речи, образное изречение народа.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5298523"/>
            <a:ext cx="6084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Поговорка — образное выражение, существующее в речи для выражения чувств или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эмоций.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отличие от пословицы — целого суждения, поговорка всегда часть его.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38459"/>
            <a:ext cx="2994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Личные имена в пословицах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197998"/>
              </p:ext>
            </p:extLst>
          </p:nvPr>
        </p:nvGraphicFramePr>
        <p:xfrm>
          <a:off x="467544" y="807791"/>
          <a:ext cx="6077585" cy="5364480"/>
        </p:xfrm>
        <a:graphic>
          <a:graphicData uri="http://schemas.openxmlformats.org/drawingml/2006/table">
            <a:tbl>
              <a:tblPr firstRow="1" firstCol="1" bandRow="1"/>
              <a:tblGrid>
                <a:gridCol w="1518920"/>
                <a:gridCol w="1519555"/>
                <a:gridCol w="1519555"/>
                <a:gridCol w="15195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Мужские имена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Встречаемость, шт.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Женские имена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Встречаемость, шт.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Маланья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Фома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Варвара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Фотинья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Кузьма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Пахом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Катерина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Ульяна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Егор, Семён, Мирон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Устинья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Филимон, Фадей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Фёкла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Вавила, Яков, Демид, Тит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Гагула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Зина,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Груша,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Лукерья,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Окулина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др.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Богдан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Ипат, Исай, Исак, Иуда, Малах, Обросим, Назар, Пантелей и др.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633048">
            <a:off x="5763489" y="1145108"/>
            <a:ext cx="351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Филат не бывает виноват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62806">
            <a:off x="6205655" y="2012909"/>
            <a:ext cx="295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всякого Матвея своя затея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13238">
            <a:off x="6348554" y="2948568"/>
            <a:ext cx="269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Щеголь Ивашка: </a:t>
            </a:r>
          </a:p>
          <a:p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год, так рубашка</a:t>
            </a:r>
            <a:endParaRPr lang="ru-RU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579086">
            <a:off x="5409659" y="4095723"/>
            <a:ext cx="380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с Ивана, а умом с болвана»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41885">
            <a:off x="5253578" y="5079894"/>
            <a:ext cx="389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злой Натальи все люди канальи»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23769"/>
              </p:ext>
            </p:extLst>
          </p:nvPr>
        </p:nvGraphicFramePr>
        <p:xfrm>
          <a:off x="539552" y="620688"/>
          <a:ext cx="8136904" cy="6053989"/>
        </p:xfrm>
        <a:graphic>
          <a:graphicData uri="http://schemas.openxmlformats.org/drawingml/2006/table">
            <a:tbl>
              <a:tblPr firstRow="1" firstCol="1" bandRow="1"/>
              <a:tblGrid>
                <a:gridCol w="1296144"/>
                <a:gridCol w="6840760"/>
              </a:tblGrid>
              <a:tr h="110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Имя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Значение имени в пословицах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94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Ленивый, хитрый, глупый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  Иван  Васин  —  на  все  </a:t>
                      </a:r>
                      <a:r>
                        <a:rPr lang="ru-RU" sz="15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согласен.</a:t>
                      </a:r>
                      <a:r>
                        <a:rPr lang="ru-RU" sz="15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Кобыла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бежит, а Ивашка лежит.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 Ваньку не обманет, а Ванька попу правды не скажет.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Крестил поп Иваном, да прозвали люди болваном.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94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Фома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Непредсказуемый, рассеянный,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глупый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Говорят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 Фому, а он про Ерему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 к Фоме пришло, да промеж рук </a:t>
                      </a:r>
                      <a:r>
                        <a:rPr lang="ru-RU" sz="15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ушло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 люди, а Фома как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бес.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Свинья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ищет, где лужа, а Фома – где хуже.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94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Варвара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Любопытной Варваре на базаре нос оторвали.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Наша Варвара не любит ухи без 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навара.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Варвара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краса – длинная коса.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Проворна Варвара на чужие 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карманы.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Тетка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Варвара — широкие карманы.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94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Бедный, всегда во всем виноватый, удачливый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«Вчера Макар гряды копал, а нынче Макар в воеводы попал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бедного Макара и шишки 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валятся.</a:t>
                      </a:r>
                      <a:r>
                        <a:rPr lang="ru-RU" sz="15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Загонят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туда, куда и Макар телят не </a:t>
                      </a: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гонял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Макару с боярами знаться.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5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Еремей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Всегда поучает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Всяк Еремей про себя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разумей.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Указчик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Ерема, указывай дома.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57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Кузьма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плохой человек. Нищий.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Поживешь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и Кузьму отцом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назовешь.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Горькому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Кузеньке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горькая долюшка.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Мария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Ловкая, умелая.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всякого жена Марья, кому бог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даст. И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Машку живет промашка. 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Фотинья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Сплетница.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Толкуй</a:t>
                      </a:r>
                      <a:r>
                        <a:rPr lang="ru-RU" sz="15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Фетинья</a:t>
                      </a:r>
                      <a:r>
                        <a:rPr lang="ru-RU" sz="15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Савишна</a:t>
                      </a:r>
                      <a:r>
                        <a:rPr lang="ru-RU" sz="15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про ботвинью </a:t>
                      </a:r>
                      <a:r>
                        <a:rPr lang="ru-RU" sz="15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давешню</a:t>
                      </a:r>
                      <a:r>
                        <a:rPr lang="ru-RU" sz="15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Фотинья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стара, да Федоту мила.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5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Настя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Хвастливая.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Пришли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Настю беды да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напасти.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Всяка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Настя своим добром хвастать.</a:t>
                      </a:r>
                    </a:p>
                  </a:txBody>
                  <a:tcPr marL="35482" marR="35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68407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же используются в пословицах собственные имена?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285" y="717512"/>
            <a:ext cx="2932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Рифмованное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употребление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41" t="21852" r="6152" b="9788"/>
          <a:stretch/>
        </p:blipFill>
        <p:spPr>
          <a:xfrm>
            <a:off x="5040052" y="751434"/>
            <a:ext cx="3312368" cy="19088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866" y="1014894"/>
            <a:ext cx="230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Исторические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факты.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25" t="18811" r="6295"/>
          <a:stretch/>
        </p:blipFill>
        <p:spPr>
          <a:xfrm>
            <a:off x="572108" y="1318557"/>
            <a:ext cx="3168353" cy="21755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00441" y="2822360"/>
            <a:ext cx="2483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Святые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русской церкви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305037"/>
            <a:ext cx="3240360" cy="1822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7932" y="3494100"/>
            <a:ext cx="21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оценка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899273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304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пословицах между именами людей и смыслом нет постоянной связи. Они берутся чаще всего для рифмы, иногда указывают на принадлежность к определенному сословию или на календарные события. Но все они подчеркивают человеческие недостатки: глупость, упрямство, лень, неряшливость, неблагодарность и пьянство.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t="20880" r="-1550"/>
          <a:stretch/>
        </p:blipFill>
        <p:spPr>
          <a:xfrm>
            <a:off x="2339751" y="2575044"/>
            <a:ext cx="6390561" cy="37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417638"/>
            <a:ext cx="4312715" cy="436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523</Words>
  <Application>Microsoft Office PowerPoint</Application>
  <PresentationFormat>Экран (4:3)</PresentationFormat>
  <Paragraphs>126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Monotype Corsiva</vt:lpstr>
      <vt:lpstr>Times New Roman</vt:lpstr>
      <vt:lpstr>Тема Office</vt:lpstr>
      <vt:lpstr>Муниципальное казенное общеобразовательное учреждение  «Основная общеобразовательная школа с.Воскресеновка»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21</cp:revision>
  <dcterms:created xsi:type="dcterms:W3CDTF">2023-11-23T16:18:01Z</dcterms:created>
  <dcterms:modified xsi:type="dcterms:W3CDTF">2024-12-15T12:55:15Z</dcterms:modified>
</cp:coreProperties>
</file>